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96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5B1AD-9BB3-485C-B000-697C85E97A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548888-529F-4925-8AAC-EBA4AA91C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82BCB4-6EE9-44A1-8D12-863E4330A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AF01DF-5282-4359-B60A-32CC56DCD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1FC5D8-BE19-4578-BC13-70B3F28E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04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8F6BF-27D0-4912-B5BA-7EEDA2F17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332934-E2DE-459A-86CB-F0F5B533C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A910A9-DA33-4E2D-9B5D-269397FD8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71F50E-692F-45AC-A6D7-38F075E14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50AE8A-0A4D-421F-ADB0-CCEAD7181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1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482C762-FF0D-403A-B111-466D45CB0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639F76-D9BB-42D3-ACD0-8437218E4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55AD38-1C3C-498B-B43C-47F1E6F6A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F5853C-8564-48B2-A4BB-157640438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04DE9C-5F16-4C7A-9540-076FA801E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91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AADFA-B594-4F2A-B1B5-79F0BD7E8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8890CE-617B-400B-AFB2-5B835D224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C18FEC-05AA-4756-B5DC-F183614AA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5A880E-4F6F-489D-A73E-B58908FC7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A3F046-4DB4-4A05-90FC-973BE6115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78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8AD25-D6CA-4911-8D1D-9F93FBC2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17F30F-6D22-49CF-B348-BF6D38057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999D63-CB04-4F1C-8608-604ECF0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AFB8C0-0ACA-441C-BFF6-6B3245FFE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90F4AE-A2D8-45F7-9CBC-33A2EA16D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359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52A56-D85D-49A4-861B-4BD2F0FEC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4116D4-690B-4CCA-A4D1-FFA81B00F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B13AF7-5878-434F-ABE9-FE5391109D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06294C-E4B0-40B6-A158-8AB08B561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4715C9-A4D2-46A9-985F-41C870315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244999-9C6B-4FCB-AEEA-888443A1A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915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ACE450-AEFE-4CEE-A1D1-65ED9A8A9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F2C9EC-E01C-4AF6-B996-3209DD801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C6F33E-F50B-4381-9A33-4D1C11BE76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BBC3AE-01ED-416D-A27E-38B72BB8BF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44E9F87-F632-4404-B3EA-557C48E895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9094F29-498D-47F3-832D-9F7A57A9A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D52A0F3-74EF-4FD2-B3E1-7EEBC6666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9F2FF75-51A6-4D5C-9715-205C43C6D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440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B8F88-ACCA-4FAF-9C7D-72F88FC3B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2C51EEC-2AC1-49E7-9168-89B972374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9D21B74-3133-4686-A464-8718A7F5F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BA3A500-7913-480E-A08A-CF2C60AC2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462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338B059-FC48-455C-917E-0A3ED72DD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8F6BC21-9CE3-44D1-ABB6-C225508D6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BB30AF-6D4F-4796-AAFE-B90950A4D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74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4A1BC4-C7E0-4C50-97A6-DFC392EC1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4E42E2-86F2-4CB8-A384-C2DB3D1FB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4FA39AD-E71F-4BCE-B73D-3695516E6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A96676-146E-4608-95C7-741DDF32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37A7FD-2F9D-46BB-9F02-D7B2E19B7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FCBB19-3607-4DAB-90E1-80C07241C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29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18E411-F33A-47EF-BC07-4C6C1C5F6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C6DE4CD-C32C-48D7-96CE-9A3ED77B78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0786A6A-826F-483C-B522-9293CDA98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0C1D9D-164D-403F-B142-F79D4D63E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E6C0CF-37AB-4382-872C-727323224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8C4E77-0BEB-4613-9306-9A44C5B7A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34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8FABD-AF81-4E05-938F-0D93AE05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79B89E-9F40-471C-B1FB-A58E23349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EA6EDB-0694-474F-9444-01F241BD2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AEFC8-97E8-4DA9-B090-169296888EB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00D807-8224-4986-A6A5-677CD3A98E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2F6FFB-0E4E-4FCF-B9B4-C317C3AEF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02724-A9F9-4791-A0B1-B62CE9D12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83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BB1050-9425-4E65-A9D5-53E589588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8070" y="0"/>
            <a:ext cx="5856694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CA78CA-B1E6-412A-9AF6-9CB53EC72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24" y="0"/>
            <a:ext cx="5856694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CAC890-F4C6-4521-A78D-A5798D6AFA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318" y="0"/>
            <a:ext cx="5856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90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Широкоэкранный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2023-10-03T19:48:53Z</dcterms:created>
  <dcterms:modified xsi:type="dcterms:W3CDTF">2023-10-03T19:54:47Z</dcterms:modified>
</cp:coreProperties>
</file>